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57" r:id="rId3"/>
    <p:sldId id="27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422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70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255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88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62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42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314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2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23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8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198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02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2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6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4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4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endra-ghu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ahendra-ghub/Crop_Yield_Prediction_Pytho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CED36-5F46-8FF1-0632-5557B3A41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66695" y="1282"/>
            <a:ext cx="12191980" cy="685671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794B8FD-528C-D962-4A09-E576B618BDC7}"/>
              </a:ext>
            </a:extLst>
          </p:cNvPr>
          <p:cNvSpPr/>
          <p:nvPr/>
        </p:nvSpPr>
        <p:spPr>
          <a:xfrm>
            <a:off x="450275" y="4374037"/>
            <a:ext cx="1962987" cy="1187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D8025-DF30-272C-96FB-96AAC1954080}"/>
              </a:ext>
            </a:extLst>
          </p:cNvPr>
          <p:cNvSpPr txBox="1"/>
          <p:nvPr/>
        </p:nvSpPr>
        <p:spPr>
          <a:xfrm>
            <a:off x="271165" y="5825764"/>
            <a:ext cx="4760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Submitted by: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Mahendra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99631-7058-27AE-823C-488AE61A285A}"/>
              </a:ext>
            </a:extLst>
          </p:cNvPr>
          <p:cNvSpPr txBox="1"/>
          <p:nvPr/>
        </p:nvSpPr>
        <p:spPr>
          <a:xfrm>
            <a:off x="374861" y="4500703"/>
            <a:ext cx="617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:  </a:t>
            </a:r>
            <a:r>
              <a:rPr lang="en-US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Mahendra-</a:t>
            </a:r>
            <a:r>
              <a:rPr lang="en-US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ghub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</a:rPr>
              <a:t>/</a:t>
            </a:r>
            <a:r>
              <a:rPr lang="en-US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Crop_Yield_Prediction_Python</a:t>
            </a:r>
            <a:endParaRPr 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highlight>
                <a:srgbClr val="F6F8FA"/>
              </a:highlight>
              <a:latin typeface="-apple-system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29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4FC72-51FE-3C75-7EE6-9ADD6C68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6514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C3D07-C45A-DBB0-C7A7-84AF0EDD0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D14C0-6F6C-3E28-2AE1-9766E70F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8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14B3F-6D10-89F8-9CFD-DF4A5ABD0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9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303D25-9439-4F4B-9CEF-EA45278DA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r="1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829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E9A-9E98-8F23-C3FA-C5E4641B1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8" r="452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4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84BE2-71C0-06A5-0882-13CC0CB5A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8067B-9866-46A9-A52D-91A2D0D5B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9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9A9FB-AB37-643C-30E1-E52C68FA0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6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432AB-4972-5512-10B4-B14BA2607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" b="13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570C8-9BF7-9D2C-C8B0-0F1A80E37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16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A8C49-2A40-5FEB-70A7-ED84B760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6" y="247650"/>
            <a:ext cx="10674830" cy="6248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6032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BE0D9-3D5B-E9A4-DFEF-0C26F90D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9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EEFAE-4836-85BD-194E-33737068B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00026"/>
            <a:ext cx="11125200" cy="6410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15403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65</TotalTime>
  <Words>15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Abadi</vt:lpstr>
      <vt:lpstr>-apple-system</vt:lpstr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Mahendra velpula</dc:creator>
  <cp:lastModifiedBy>Mahendra velpula</cp:lastModifiedBy>
  <cp:revision>3</cp:revision>
  <dcterms:created xsi:type="dcterms:W3CDTF">2024-04-26T15:42:42Z</dcterms:created>
  <dcterms:modified xsi:type="dcterms:W3CDTF">2024-04-30T17:18:40Z</dcterms:modified>
</cp:coreProperties>
</file>